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73" r:id="rId2"/>
    <p:sldId id="275" r:id="rId3"/>
    <p:sldId id="277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3" r:id="rId13"/>
    <p:sldId id="266" r:id="rId14"/>
    <p:sldId id="264" r:id="rId15"/>
    <p:sldId id="265" r:id="rId16"/>
    <p:sldId id="268" r:id="rId17"/>
    <p:sldId id="269" r:id="rId18"/>
    <p:sldId id="270" r:id="rId19"/>
    <p:sldId id="271" r:id="rId20"/>
    <p:sldId id="272" r:id="rId21"/>
    <p:sldId id="278" r:id="rId22"/>
    <p:sldId id="279" r:id="rId23"/>
    <p:sldId id="28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2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486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716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2659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55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268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03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133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300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384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729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591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365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643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072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30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998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819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4D58-A8A5-4C3F-9FBC-9F86543B4E71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84BC94-1CA9-4ABE-8AAF-004419A61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152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4000" advTm="11906">
        <p14:vortex dir="r"/>
      </p:transition>
    </mc:Choice>
    <mc:Fallback>
      <p:transition spd="slow" advTm="11906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OMFG---Hello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Fall-Out-Boy---Centuries.mp3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OMFG---Hello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solidFill>
            <a:schemeClr val="tx1"/>
          </a:solidFill>
        </p:spPr>
        <p:txBody>
          <a:bodyPr/>
          <a:lstStyle/>
          <a:p>
            <a:pPr algn="ctr">
              <a:buNone/>
            </a:pPr>
            <a:endParaRPr lang="cs-CZ" sz="9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Jan Marek</a:t>
            </a:r>
            <a:endParaRPr lang="cs-CZ" sz="9600" dirty="0"/>
          </a:p>
        </p:txBody>
      </p:sp>
      <p:pic>
        <p:nvPicPr>
          <p:cNvPr id="4" name="OMFG---Hell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27687" y="29450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5417">
        <p:fade/>
      </p:transition>
    </mc:Choice>
    <mc:Fallback>
      <p:transition spd="med" advTm="154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42875"/>
            <a:ext cx="8596668" cy="67151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dirty="0" err="1" smtClean="0">
                <a:solidFill>
                  <a:schemeClr val="tx1"/>
                </a:solidFill>
              </a:rPr>
              <a:t>Prague</a:t>
            </a:r>
            <a:r>
              <a:rPr lang="cs-CZ" sz="5400" dirty="0" smtClean="0">
                <a:solidFill>
                  <a:schemeClr val="tx1"/>
                </a:solidFill>
              </a:rPr>
              <a:t> </a:t>
            </a:r>
            <a:r>
              <a:rPr lang="cs-CZ" sz="5400" dirty="0" err="1">
                <a:solidFill>
                  <a:schemeClr val="tx1"/>
                </a:solidFill>
              </a:rPr>
              <a:t>Castle</a:t>
            </a:r>
            <a:r>
              <a:rPr lang="cs-CZ" sz="5400" dirty="0">
                <a:solidFill>
                  <a:schemeClr val="tx1"/>
                </a:solidFill>
              </a:rPr>
              <a:t> </a:t>
            </a:r>
            <a:r>
              <a:rPr lang="cs-CZ" sz="5400" dirty="0" err="1">
                <a:solidFill>
                  <a:schemeClr val="tx1"/>
                </a:solidFill>
              </a:rPr>
              <a:t>at</a:t>
            </a:r>
            <a:r>
              <a:rPr lang="cs-CZ" sz="5400" dirty="0">
                <a:solidFill>
                  <a:schemeClr val="tx1"/>
                </a:solidFill>
              </a:rPr>
              <a:t> </a:t>
            </a:r>
            <a:r>
              <a:rPr lang="cs-CZ" sz="5400" dirty="0" err="1" smtClean="0">
                <a:solidFill>
                  <a:schemeClr val="tx1"/>
                </a:solidFill>
              </a:rPr>
              <a:t>night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en-US" sz="2900" dirty="0" smtClean="0">
                <a:solidFill>
                  <a:schemeClr val="tx1"/>
                </a:solidFill>
              </a:rPr>
              <a:t>It was founded in the 9th century and used to be the seat of rulers, kings, presidents today.</a:t>
            </a: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Note: </a:t>
            </a:r>
            <a:r>
              <a:rPr lang="cs-CZ" sz="2400" dirty="0" smtClean="0">
                <a:solidFill>
                  <a:schemeClr val="tx1"/>
                </a:solidFill>
              </a:rPr>
              <a:t>president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Miloš Zeman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Výsledek obrázku pro pražský hra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78" y="1784324"/>
            <a:ext cx="7456868" cy="421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0787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1067">
        <p14:vortex dir="r"/>
      </p:transition>
    </mc:Choice>
    <mc:Fallback>
      <p:transition spd="slow" advTm="210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9097" y="51898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chemeClr val="tx1"/>
                </a:solidFill>
              </a:rPr>
              <a:t>President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President Miloš Zeman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He was born on 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September 28</a:t>
            </a:r>
            <a:r>
              <a:rPr lang="cs-CZ" sz="2400" dirty="0" smtClean="0">
                <a:solidFill>
                  <a:schemeClr val="tx1"/>
                </a:solidFill>
              </a:rPr>
              <a:t> in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Kolín </a:t>
            </a:r>
            <a:r>
              <a:rPr lang="cs-CZ" sz="2400" dirty="0" err="1" smtClean="0">
                <a:solidFill>
                  <a:schemeClr val="tx1"/>
                </a:solidFill>
              </a:rPr>
              <a:t>and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He was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elected president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in 2013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9239" y="1552254"/>
            <a:ext cx="4404082" cy="5078391"/>
          </a:xfrm>
          <a:prstGeom prst="rect">
            <a:avLst/>
          </a:prstGeom>
        </p:spPr>
      </p:pic>
      <p:pic>
        <p:nvPicPr>
          <p:cNvPr id="6" name="Fall-Out-Boy---Centurie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79562" y="334992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9230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30532">
        <p14:vortex dir="r"/>
      </p:transition>
    </mc:Choice>
    <mc:Fallback>
      <p:transition spd="slow" advTm="30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25735" objId="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tx1"/>
                </a:solidFill>
              </a:rPr>
              <a:t>B</a:t>
            </a:r>
            <a:r>
              <a:rPr lang="cs-CZ" sz="7200" dirty="0" smtClean="0">
                <a:solidFill>
                  <a:schemeClr val="tx1"/>
                </a:solidFill>
              </a:rPr>
              <a:t>rno</a:t>
            </a:r>
            <a:endParaRPr lang="cs-CZ" sz="7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0365" y="2109073"/>
            <a:ext cx="8596668" cy="388077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Brno </a:t>
            </a:r>
            <a:r>
              <a:rPr lang="en-US" sz="2600" dirty="0"/>
              <a:t>is the second </a:t>
            </a:r>
            <a:r>
              <a:rPr lang="en-US" sz="2600" dirty="0" smtClean="0"/>
              <a:t>largest </a:t>
            </a:r>
            <a:r>
              <a:rPr lang="en-US" sz="2600" dirty="0"/>
              <a:t>city in the Czech </a:t>
            </a:r>
            <a:r>
              <a:rPr lang="en-US" sz="2600" dirty="0" smtClean="0"/>
              <a:t>Republic</a:t>
            </a:r>
            <a:r>
              <a:rPr lang="cs-CZ" sz="2600" dirty="0" smtClean="0"/>
              <a:t>.</a:t>
            </a:r>
          </a:p>
          <a:p>
            <a:r>
              <a:rPr lang="en-US" sz="2800" dirty="0" smtClean="0"/>
              <a:t>2012 </a:t>
            </a:r>
            <a:r>
              <a:rPr lang="en-US" sz="2800" dirty="0"/>
              <a:t>Brno had about 378,965 </a:t>
            </a:r>
            <a:r>
              <a:rPr lang="cs-CZ" sz="2800" dirty="0" err="1" smtClean="0"/>
              <a:t>residents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err="1" smtClean="0"/>
              <a:t>This</a:t>
            </a:r>
            <a:r>
              <a:rPr lang="cs-CZ" sz="2800" dirty="0" smtClean="0"/>
              <a:t> foto</a:t>
            </a:r>
          </a:p>
          <a:p>
            <a:endParaRPr lang="cs-CZ" sz="2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1837" y="3165260"/>
            <a:ext cx="6929006" cy="3172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2749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0186">
        <p14:vortex dir="r"/>
      </p:transition>
    </mc:Choice>
    <mc:Fallback>
      <p:transition spd="slow" advTm="20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759135"/>
            <a:ext cx="8596669" cy="1018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7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Sights</a:t>
            </a:r>
            <a:r>
              <a:rPr kumimoji="0" lang="cs-CZ" altLang="cs-CZ" sz="7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in</a:t>
            </a:r>
            <a:r>
              <a:rPr kumimoji="0" lang="cs-CZ" altLang="cs-CZ" sz="72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cs-CZ" altLang="cs-CZ" sz="7200" b="0" i="0" u="none" strike="noStrike" cap="none" normalizeH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brno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3" descr="Výsledek obrázku pro katedrala v brně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690" y="4588492"/>
            <a:ext cx="2854541" cy="199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334" y="4588492"/>
            <a:ext cx="3886356" cy="19990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872" y="2048920"/>
            <a:ext cx="6931753" cy="242845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8231" y="4588492"/>
            <a:ext cx="2763088" cy="19990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330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4138">
        <p14:vortex dir="r"/>
      </p:transition>
    </mc:Choice>
    <mc:Fallback>
      <p:transition spd="slow" advTm="141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28789"/>
            <a:ext cx="8596668" cy="180161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Cathedral of </a:t>
            </a:r>
            <a:r>
              <a:rPr lang="en-US" sz="4000" dirty="0">
                <a:solidFill>
                  <a:schemeClr val="tx1"/>
                </a:solidFill>
              </a:rPr>
              <a:t>St. Peter and </a:t>
            </a:r>
            <a:r>
              <a:rPr lang="en-US" sz="4000" dirty="0" smtClean="0">
                <a:solidFill>
                  <a:schemeClr val="tx1"/>
                </a:solidFill>
              </a:rPr>
              <a:t>Paul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dirty="0" smtClean="0">
                <a:solidFill>
                  <a:schemeClr val="tx1"/>
                </a:solidFill>
              </a:rPr>
              <a:t> He began to build the 11th and 12th century Romanesque chapel and gradually perfecting.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Výsledek obrázku pro katedrala v brně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755" y="1777687"/>
            <a:ext cx="6903076" cy="467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6574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6276">
        <p14:vortex dir="r"/>
      </p:transition>
    </mc:Choice>
    <mc:Fallback>
      <p:transition spd="slow" advTm="16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8161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 err="1" smtClean="0">
                <a:solidFill>
                  <a:schemeClr val="tx1"/>
                </a:solidFill>
              </a:rPr>
              <a:t>Špilberk</a:t>
            </a:r>
            <a:r>
              <a:rPr lang="cs-CZ" sz="5400" b="1" dirty="0" smtClean="0">
                <a:solidFill>
                  <a:schemeClr val="tx1"/>
                </a:solidFill>
              </a:rPr>
              <a:t> </a:t>
            </a:r>
            <a:r>
              <a:rPr lang="cs-CZ" sz="5400" b="1" dirty="0" err="1" smtClean="0">
                <a:solidFill>
                  <a:schemeClr val="tx1"/>
                </a:solidFill>
              </a:rPr>
              <a:t>castle</a:t>
            </a:r>
            <a:r>
              <a:rPr lang="cs-CZ" sz="5400" b="1" dirty="0" smtClean="0">
                <a:solidFill>
                  <a:schemeClr val="tx1"/>
                </a:solidFill>
              </a:rPr>
              <a:t/>
            </a:r>
            <a:br>
              <a:rPr lang="cs-CZ" sz="5400" b="1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It was founded in the late 13th century and was built by Moravian Margrave (and later Czech king) P</a:t>
            </a:r>
            <a:r>
              <a:rPr lang="cs-CZ" sz="2700" dirty="0" smtClean="0">
                <a:solidFill>
                  <a:schemeClr val="tx1"/>
                </a:solidFill>
              </a:rPr>
              <a:t>ř</a:t>
            </a:r>
            <a:r>
              <a:rPr lang="en-US" sz="2700" dirty="0" err="1" smtClean="0">
                <a:solidFill>
                  <a:schemeClr val="tx1"/>
                </a:solidFill>
              </a:rPr>
              <a:t>emysl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Otakar</a:t>
            </a:r>
            <a:r>
              <a:rPr lang="en-US" sz="2700" dirty="0" smtClean="0">
                <a:solidFill>
                  <a:schemeClr val="tx1"/>
                </a:solidFill>
              </a:rPr>
              <a:t> II.</a:t>
            </a:r>
            <a:endParaRPr lang="cs-CZ" sz="27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5434" y="1943099"/>
            <a:ext cx="851914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66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6152">
        <p14:vortex dir="r"/>
      </p:transition>
    </mc:Choice>
    <mc:Fallback>
      <p:transition spd="slow" advTm="161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28812" y="2204913"/>
            <a:ext cx="5962918" cy="431408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56079" y="683598"/>
            <a:ext cx="4262907" cy="1018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7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az</a:t>
            </a:r>
            <a:r>
              <a:rPr kumimoji="0" lang="cs-CZ" altLang="cs-CZ" sz="7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cs-CZ" altLang="cs-CZ" sz="7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tower</a:t>
            </a:r>
            <a:r>
              <a:rPr kumimoji="0" lang="cs-CZ" altLang="cs-CZ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96274" y="2736494"/>
            <a:ext cx="2372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12121"/>
                </a:solidFill>
                <a:latin typeface="arial" panose="020B0604020202020204" pitchFamily="34" charset="0"/>
              </a:rPr>
              <a:t>It is the tallest building in the Czech </a:t>
            </a:r>
            <a:r>
              <a:rPr lang="cs-CZ" sz="3600" dirty="0">
                <a:solidFill>
                  <a:srgbClr val="212121"/>
                </a:solidFill>
                <a:latin typeface="arial" panose="020B0604020202020204" pitchFamily="34" charset="0"/>
              </a:rPr>
              <a:t>R</a:t>
            </a:r>
            <a:r>
              <a:rPr lang="en-US" sz="3600" dirty="0" err="1" smtClean="0">
                <a:solidFill>
                  <a:srgbClr val="212121"/>
                </a:solidFill>
                <a:latin typeface="arial" panose="020B0604020202020204" pitchFamily="34" charset="0"/>
              </a:rPr>
              <a:t>epublic</a:t>
            </a:r>
            <a:r>
              <a:rPr lang="cs-CZ" sz="3600" dirty="0" smtClean="0">
                <a:solidFill>
                  <a:srgbClr val="21212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9080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0638">
        <p14:vortex dir="r"/>
      </p:transition>
    </mc:Choice>
    <mc:Fallback>
      <p:transition spd="slow" advTm="20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err="1" smtClean="0">
                <a:solidFill>
                  <a:schemeClr val="tx1"/>
                </a:solidFill>
              </a:rPr>
              <a:t>Histori</a:t>
            </a:r>
            <a:r>
              <a:rPr lang="cs-CZ" sz="7200" dirty="0" smtClean="0">
                <a:solidFill>
                  <a:schemeClr val="tx1"/>
                </a:solidFill>
              </a:rPr>
              <a:t> my </a:t>
            </a:r>
            <a:r>
              <a:rPr lang="cs-CZ" sz="7200" dirty="0" err="1" smtClean="0">
                <a:solidFill>
                  <a:schemeClr val="tx1"/>
                </a:solidFill>
              </a:rPr>
              <a:t>state</a:t>
            </a:r>
            <a:endParaRPr lang="cs-CZ" sz="7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most famous </a:t>
            </a:r>
            <a:r>
              <a:rPr lang="en-US" sz="2800" dirty="0" smtClean="0">
                <a:solidFill>
                  <a:schemeClr val="tx1"/>
                </a:solidFill>
              </a:rPr>
              <a:t>monarch </a:t>
            </a:r>
            <a:r>
              <a:rPr lang="en-US" sz="2800" dirty="0">
                <a:solidFill>
                  <a:schemeClr val="tx1"/>
                </a:solidFill>
              </a:rPr>
              <a:t>Charles </a:t>
            </a:r>
            <a:r>
              <a:rPr lang="en-US" sz="2800" dirty="0" smtClean="0">
                <a:solidFill>
                  <a:schemeClr val="tx1"/>
                </a:solidFill>
              </a:rPr>
              <a:t>IV</a:t>
            </a:r>
            <a:r>
              <a:rPr lang="cs-CZ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He </a:t>
            </a:r>
            <a:r>
              <a:rPr lang="en-US" sz="2800" dirty="0">
                <a:solidFill>
                  <a:schemeClr val="tx1"/>
                </a:solidFill>
              </a:rPr>
              <a:t>has done for our nation so much built the Cathedral of </a:t>
            </a:r>
            <a:r>
              <a:rPr lang="en-US" sz="2800" dirty="0" smtClean="0">
                <a:solidFill>
                  <a:schemeClr val="tx1"/>
                </a:solidFill>
              </a:rPr>
              <a:t>St. </a:t>
            </a:r>
            <a:r>
              <a:rPr lang="en-US" sz="2800" dirty="0">
                <a:solidFill>
                  <a:schemeClr val="tx1"/>
                </a:solidFill>
              </a:rPr>
              <a:t>Vitus Cathedral and Charles University and other things</a:t>
            </a:r>
            <a:endParaRPr lang="cs-CZ" sz="2800" dirty="0" smtClean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7899" y="4253375"/>
            <a:ext cx="2847975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0630" y="4107005"/>
            <a:ext cx="2609850" cy="175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4183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5990">
        <p14:vortex dir="r"/>
      </p:transition>
    </mc:Choice>
    <mc:Fallback>
      <p:transition spd="slow" advTm="25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347731"/>
            <a:ext cx="9265157" cy="5809542"/>
          </a:xfrm>
        </p:spPr>
        <p:txBody>
          <a:bodyPr/>
          <a:lstStyle/>
          <a:p>
            <a:r>
              <a:rPr lang="cs-CZ" sz="5200" dirty="0" smtClean="0">
                <a:solidFill>
                  <a:schemeClr val="tx1"/>
                </a:solidFill>
              </a:rPr>
              <a:t>Charles university in </a:t>
            </a:r>
            <a:r>
              <a:rPr lang="cs-CZ" sz="5200" dirty="0" err="1" smtClean="0">
                <a:solidFill>
                  <a:schemeClr val="tx1"/>
                </a:solidFill>
              </a:rPr>
              <a:t>Prague</a:t>
            </a:r>
            <a:endParaRPr lang="cs-CZ" sz="52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5617" y="1468193"/>
            <a:ext cx="7577969" cy="4257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4277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411">
        <p14:vortex dir="r"/>
      </p:transition>
    </mc:Choice>
    <mc:Fallback>
      <p:transition spd="slow" advTm="114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14659" y="2157829"/>
            <a:ext cx="6606862" cy="4436725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3548" y="857670"/>
            <a:ext cx="7986289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St. </a:t>
            </a:r>
            <a:r>
              <a:rPr kumimoji="0" lang="cs-CZ" altLang="cs-CZ" sz="48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Vitus</a:t>
            </a:r>
            <a:r>
              <a:rPr kumimoji="0" lang="cs-CZ" altLang="cs-CZ" sz="4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cs-CZ" altLang="cs-CZ" sz="48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cathedral</a:t>
            </a:r>
            <a:r>
              <a:rPr kumimoji="0" lang="cs-CZ" altLang="cs-CZ" sz="4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in </a:t>
            </a:r>
            <a:r>
              <a:rPr kumimoji="0" lang="cs-CZ" altLang="cs-CZ" sz="48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Prague</a:t>
            </a:r>
            <a:r>
              <a:rPr kumimoji="0" lang="cs-CZ" altLang="cs-CZ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7979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7317">
        <p14:vortex dir="r"/>
      </p:transition>
    </mc:Choice>
    <mc:Fallback>
      <p:transition spd="slow" advTm="17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9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96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presents</a:t>
            </a:r>
            <a:endParaRPr lang="cs-CZ" sz="96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6049">
        <p:fade/>
      </p:transition>
    </mc:Choice>
    <mc:Fallback>
      <p:transition spd="med" advTm="160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7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cs-CZ" sz="9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cs-CZ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r>
              <a:rPr lang="cs-CZ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cs-CZ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cs-CZ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cs-CZ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  <a:endParaRPr lang="cs-CZ" sz="1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954">
        <p:fade/>
      </p:transition>
    </mc:Choice>
    <mc:Fallback>
      <p:transition spd="med" advTm="109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98854" y="1"/>
            <a:ext cx="12290854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RESOURCES</a:t>
            </a:r>
          </a:p>
          <a:p>
            <a:pPr>
              <a:buNone/>
            </a:pPr>
            <a:endParaRPr lang="cs-CZ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Music: 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OMFG HELLO</a:t>
            </a: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CENTURIES .</a:t>
            </a:r>
          </a:p>
          <a:p>
            <a:pPr>
              <a:buNone/>
            </a:pP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Translation</a:t>
            </a: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</a:t>
            </a:r>
            <a:r>
              <a:rPr lang="cs-CZ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Google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translation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persons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Created</a:t>
            </a: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in: 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Microsoft PowerPoint</a:t>
            </a:r>
            <a:endParaRPr lang="cs-CZ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cs-CZ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5447">
        <p:fade/>
      </p:transition>
    </mc:Choice>
    <mc:Fallback>
      <p:transition spd="med" advTm="154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Almost</a:t>
            </a:r>
            <a:r>
              <a:rPr lang="cs-CZ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completed</a:t>
            </a:r>
            <a:endParaRPr lang="cs-CZ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Jan Marek</a:t>
            </a:r>
          </a:p>
          <a:p>
            <a:pPr algn="ctr">
              <a:buNone/>
            </a:pPr>
            <a:r>
              <a:rPr lang="cs-CZ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22.11.2016</a:t>
            </a:r>
          </a:p>
          <a:p>
            <a:pPr algn="ctr">
              <a:buNone/>
            </a:pPr>
            <a:endParaRPr lang="cs-CZ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hope you enjoyed the presentation</a:t>
            </a:r>
            <a:endParaRPr lang="cs-CZ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779">
        <p:fade/>
      </p:transition>
    </mc:Choice>
    <mc:Fallback>
      <p:transition spd="med" advTm="207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cs-CZ" sz="1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1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cs-CZ" sz="1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cs-CZ" sz="1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cs-CZ" sz="1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cs-CZ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cs-CZ" sz="1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cs-CZ" sz="1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cs-CZ" sz="1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  <a:endParaRPr lang="cs-CZ" sz="1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Listen to music</a:t>
            </a:r>
          </a:p>
          <a:p>
            <a:pPr algn="ctr">
              <a:buNone/>
            </a:pP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</a:t>
            </a:r>
            <a:endParaRPr lang="cs-CZ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leave</a:t>
            </a: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presentation</a:t>
            </a: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click</a:t>
            </a: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Esc</a:t>
            </a:r>
            <a:endParaRPr lang="cs-CZ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OMFG---Hel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504825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30881">
        <p:fade/>
      </p:transition>
    </mc:Choice>
    <mc:Fallback>
      <p:transition spd="med" advTm="230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4"/>
        <p14:stopEvt time="225599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cs-CZ" sz="9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MY </a:t>
            </a:r>
            <a:r>
              <a:rPr lang="cs-CZ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COUNTRY</a:t>
            </a:r>
            <a:endParaRPr lang="cs-CZ" sz="9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5952">
        <p:fade/>
      </p:transition>
    </mc:Choice>
    <mc:Fallback>
      <p:transition spd="med" advTm="15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073498"/>
          </a:xfrm>
        </p:spPr>
        <p:txBody>
          <a:bodyPr>
            <a:normAutofit/>
          </a:bodyPr>
          <a:lstStyle/>
          <a:p>
            <a:r>
              <a:rPr lang="cs-CZ" b="1" dirty="0" smtClean="0"/>
              <a:t>My </a:t>
            </a:r>
            <a:r>
              <a:rPr lang="cs-CZ" b="1" dirty="0" smtClean="0"/>
              <a:t>country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64" y="2781836"/>
            <a:ext cx="5177308" cy="30780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79" y="2781837"/>
            <a:ext cx="4017856" cy="24759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7174" y="69423"/>
            <a:ext cx="2605088" cy="2712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2017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7206">
        <p14:vortex dir="r"/>
      </p:transition>
    </mc:Choice>
    <mc:Fallback>
      <p:transition spd="slow" advTm="72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Hello my </a:t>
            </a:r>
            <a:r>
              <a:rPr lang="cs-CZ" dirty="0" err="1" smtClean="0">
                <a:solidFill>
                  <a:schemeClr val="tx1"/>
                </a:solidFill>
              </a:rPr>
              <a:t>name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is</a:t>
            </a:r>
            <a:r>
              <a:rPr lang="cs-CZ" dirty="0" smtClean="0">
                <a:solidFill>
                  <a:schemeClr val="tx1"/>
                </a:solidFill>
              </a:rPr>
              <a:t> Jan Marek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and </a:t>
            </a:r>
            <a:r>
              <a:rPr lang="cs-CZ" dirty="0" err="1" smtClean="0">
                <a:solidFill>
                  <a:schemeClr val="tx1"/>
                </a:solidFill>
              </a:rPr>
              <a:t>this</a:t>
            </a:r>
            <a:r>
              <a:rPr lang="cs-CZ" dirty="0" smtClean="0">
                <a:solidFill>
                  <a:schemeClr val="tx1"/>
                </a:solidFill>
              </a:rPr>
              <a:t> my </a:t>
            </a:r>
            <a:r>
              <a:rPr lang="cs-CZ" dirty="0" smtClean="0">
                <a:solidFill>
                  <a:schemeClr val="tx1"/>
                </a:solidFill>
              </a:rPr>
              <a:t>country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cs-CZ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city </a:t>
            </a:r>
            <a:r>
              <a:rPr lang="cs-CZ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Prague</a:t>
            </a:r>
          </a:p>
          <a:p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Prague </a:t>
            </a:r>
            <a:r>
              <a:rPr lang="cs-CZ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biggest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city Czech </a:t>
            </a:r>
            <a:r>
              <a:rPr lang="cs-C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900" dirty="0">
                <a:solidFill>
                  <a:schemeClr val="tx1"/>
                </a:solidFill>
              </a:rPr>
              <a:t>I</a:t>
            </a:r>
            <a:r>
              <a:rPr lang="cs-CZ" sz="2900" dirty="0" smtClean="0">
                <a:solidFill>
                  <a:schemeClr val="tx1"/>
                </a:solidFill>
              </a:rPr>
              <a:t>n </a:t>
            </a:r>
            <a:r>
              <a:rPr lang="cs-CZ" sz="2900" dirty="0">
                <a:solidFill>
                  <a:schemeClr val="tx1"/>
                </a:solidFill>
              </a:rPr>
              <a:t>2013, had </a:t>
            </a:r>
            <a:r>
              <a:rPr lang="cs-CZ" sz="2900" dirty="0" err="1">
                <a:solidFill>
                  <a:schemeClr val="tx1"/>
                </a:solidFill>
              </a:rPr>
              <a:t>approximately</a:t>
            </a:r>
            <a:r>
              <a:rPr lang="cs-CZ" sz="2900" dirty="0">
                <a:solidFill>
                  <a:schemeClr val="tx1"/>
                </a:solidFill>
              </a:rPr>
              <a:t> </a:t>
            </a:r>
            <a:r>
              <a:rPr lang="cs-CZ" sz="2900" dirty="0" smtClean="0">
                <a:solidFill>
                  <a:schemeClr val="tx1"/>
                </a:solidFill>
              </a:rPr>
              <a:t>1,247 000 </a:t>
            </a:r>
            <a:r>
              <a:rPr lang="cs-CZ" sz="2900" dirty="0" err="1" smtClean="0">
                <a:solidFill>
                  <a:schemeClr val="tx1"/>
                </a:solidFill>
              </a:rPr>
              <a:t>residents</a:t>
            </a:r>
            <a:endParaRPr lang="cs-CZ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3961"/>
            <a:ext cx="43282" cy="1692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6651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4940">
        <p14:vortex dir="r"/>
      </p:transition>
    </mc:Choice>
    <mc:Fallback>
      <p:transition spd="slow" advTm="14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 err="1" smtClean="0">
                <a:solidFill>
                  <a:schemeClr val="tx1"/>
                </a:solidFill>
              </a:rPr>
              <a:t>Capital</a:t>
            </a:r>
            <a:r>
              <a:rPr lang="cs-CZ" dirty="0" smtClean="0">
                <a:solidFill>
                  <a:schemeClr val="tx1"/>
                </a:solidFill>
              </a:rPr>
              <a:t> Czech </a:t>
            </a:r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cs-CZ" dirty="0" smtClean="0">
                <a:solidFill>
                  <a:schemeClr val="tx1"/>
                </a:solidFill>
              </a:rPr>
              <a:t>epublic</a:t>
            </a:r>
            <a:r>
              <a:rPr lang="cs-CZ" dirty="0">
                <a:solidFill>
                  <a:schemeClr val="tx1"/>
                </a:solidFill>
              </a:rPr>
              <a:t>: Prague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chemeClr val="tx1"/>
                </a:solidFill>
              </a:rPr>
              <a:t>This</a:t>
            </a:r>
            <a:r>
              <a:rPr lang="cs-CZ" sz="3200" dirty="0" smtClean="0">
                <a:solidFill>
                  <a:schemeClr val="tx1"/>
                </a:solidFill>
              </a:rPr>
              <a:t> foto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13" y="1930400"/>
            <a:ext cx="7543800" cy="4770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6380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0673">
        <p14:vortex dir="r"/>
      </p:transition>
    </mc:Choice>
    <mc:Fallback>
      <p:transition spd="slow" advTm="106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-357188"/>
            <a:ext cx="12544425" cy="7215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72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cs-CZ" sz="7200" dirty="0" err="1" smtClean="0">
                <a:solidFill>
                  <a:schemeClr val="tx1"/>
                </a:solidFill>
              </a:rPr>
              <a:t>Points</a:t>
            </a:r>
            <a:r>
              <a:rPr lang="cs-CZ" sz="7200" dirty="0" smtClean="0">
                <a:solidFill>
                  <a:schemeClr val="tx1"/>
                </a:solidFill>
              </a:rPr>
              <a:t> </a:t>
            </a:r>
            <a:r>
              <a:rPr lang="cs-CZ" sz="7200" dirty="0" err="1">
                <a:solidFill>
                  <a:schemeClr val="tx1"/>
                </a:solidFill>
              </a:rPr>
              <a:t>of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cs-CZ" sz="7200" dirty="0" err="1" smtClean="0">
                <a:solidFill>
                  <a:schemeClr val="tx1"/>
                </a:solidFill>
              </a:rPr>
              <a:t>Interest</a:t>
            </a:r>
            <a:endParaRPr lang="cs-CZ" sz="7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7200" dirty="0" smtClean="0">
                <a:solidFill>
                  <a:schemeClr val="tx1"/>
                </a:solidFill>
              </a:rPr>
              <a:t>In </a:t>
            </a:r>
            <a:r>
              <a:rPr lang="cs-CZ" sz="7200" dirty="0" err="1" smtClean="0">
                <a:solidFill>
                  <a:schemeClr val="tx1"/>
                </a:solidFill>
              </a:rPr>
              <a:t>prague</a:t>
            </a:r>
            <a:endParaRPr lang="cs-CZ" sz="72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520" y="4250028"/>
            <a:ext cx="3029228" cy="18931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48" y="4052573"/>
            <a:ext cx="3548501" cy="18931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520" y="2538503"/>
            <a:ext cx="3029228" cy="17115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27965" y="2538503"/>
            <a:ext cx="2792564" cy="3214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5399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366">
        <p14:vortex dir="r"/>
      </p:transition>
    </mc:Choice>
    <mc:Fallback>
      <p:transition spd="slow" advTm="113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025" y="485775"/>
            <a:ext cx="8569152" cy="62484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Charles </a:t>
            </a:r>
            <a:r>
              <a:rPr lang="cs-CZ" sz="4800" dirty="0" err="1" smtClean="0">
                <a:solidFill>
                  <a:schemeClr val="tx1"/>
                </a:solidFill>
              </a:rPr>
              <a:t>Bridge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It was built by Charles IV. and in the 1402</a:t>
            </a:r>
            <a:r>
              <a:rPr lang="en-US" sz="3200" baseline="30000" dirty="0" smtClean="0">
                <a:solidFill>
                  <a:schemeClr val="tx1"/>
                </a:solidFill>
              </a:rPr>
              <a:t>nd</a:t>
            </a:r>
            <a:r>
              <a:rPr lang="cs-CZ" sz="3200" baseline="30000" dirty="0" smtClean="0">
                <a:solidFill>
                  <a:schemeClr val="tx1"/>
                </a:solidFill>
              </a:rPr>
              <a:t>.</a:t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="1" baseline="30000" dirty="0" smtClean="0">
                <a:solidFill>
                  <a:schemeClr val="tx1"/>
                </a:solidFill>
              </a:rPr>
              <a:t/>
            </a:r>
            <a:br>
              <a:rPr lang="cs-CZ" sz="3200" b="1" baseline="30000" dirty="0" smtClean="0">
                <a:solidFill>
                  <a:schemeClr val="tx1"/>
                </a:solidFill>
              </a:rPr>
            </a:br>
            <a:r>
              <a:rPr lang="en-US" sz="3200" b="1" baseline="30000" dirty="0" smtClean="0">
                <a:solidFill>
                  <a:schemeClr val="tx1"/>
                </a:solidFill>
              </a:rPr>
              <a:t> interest:</a:t>
            </a:r>
            <a:r>
              <a:rPr lang="cs-CZ" sz="3200" b="1" baseline="30000" dirty="0" smtClean="0">
                <a:solidFill>
                  <a:schemeClr val="tx1"/>
                </a:solidFill>
              </a:rPr>
              <a:t> 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According to the legend during the construction of the Charles Bridge he gave up gave him eggs. </a:t>
            </a:r>
            <a:r>
              <a:rPr lang="cs-CZ" sz="3200" b="1" baseline="30000" dirty="0" smtClean="0">
                <a:solidFill>
                  <a:schemeClr val="tx1"/>
                </a:solidFill>
              </a:rPr>
              <a:t/>
            </a:r>
            <a:br>
              <a:rPr lang="cs-CZ" sz="3200" b="1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r>
              <a:rPr lang="cs-CZ" sz="3200" baseline="30000" dirty="0" smtClean="0">
                <a:solidFill>
                  <a:schemeClr val="tx1"/>
                </a:solidFill>
              </a:rPr>
              <a:t/>
            </a:r>
            <a:br>
              <a:rPr lang="cs-CZ" sz="3200" baseline="30000" dirty="0" smtClean="0">
                <a:solidFill>
                  <a:schemeClr val="tx1"/>
                </a:solidFill>
              </a:rPr>
            </a:b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854200"/>
            <a:ext cx="7806702" cy="3799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2333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1116">
        <p14:vortex dir="r"/>
      </p:transition>
    </mc:Choice>
    <mc:Fallback>
      <p:transition spd="slow" advTm="21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399" y="2088117"/>
            <a:ext cx="8753475" cy="4671941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428625"/>
            <a:ext cx="8686800" cy="15850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kumimoji="0" lang="cs-CZ" altLang="cs-CZ" sz="39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statue </a:t>
            </a:r>
            <a:r>
              <a:rPr kumimoji="0" lang="cs-CZ" altLang="cs-CZ" sz="39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of</a:t>
            </a:r>
            <a:r>
              <a:rPr kumimoji="0" lang="cs-CZ" altLang="cs-CZ" sz="39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St. </a:t>
            </a:r>
            <a:r>
              <a:rPr kumimoji="0" lang="cs-CZ" altLang="cs-CZ" sz="39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Wenceslas</a:t>
            </a:r>
            <a:r>
              <a:rPr kumimoji="0" lang="cs-CZ" altLang="cs-CZ" sz="39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on </a:t>
            </a:r>
            <a:r>
              <a:rPr kumimoji="0" lang="cs-CZ" altLang="cs-CZ" sz="39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the</a:t>
            </a:r>
            <a:r>
              <a:rPr lang="cs-CZ" altLang="cs-CZ" sz="3900" b="1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kumimoji="0" lang="cs-CZ" altLang="cs-CZ" sz="39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horse</a:t>
            </a:r>
            <a:r>
              <a:rPr kumimoji="0" lang="cs-CZ" altLang="cs-CZ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cs-CZ" sz="3200" dirty="0" smtClean="0">
                <a:solidFill>
                  <a:schemeClr val="tx1"/>
                </a:solidFill>
              </a:rPr>
              <a:t>Among the most famous works of Czech and stand on Wenceslas Square.</a:t>
            </a:r>
            <a:endParaRPr kumimoji="0" lang="cs-CZ" alt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6456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5784">
        <p14:vortex dir="r"/>
      </p:transition>
    </mc:Choice>
    <mc:Fallback>
      <p:transition spd="slow" advTm="15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|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3.4|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2|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13.7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2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5"/>
</p:tagLst>
</file>

<file path=ppt/theme/theme1.xml><?xml version="1.0" encoding="utf-8"?>
<a:theme xmlns:a="http://schemas.openxmlformats.org/drawingml/2006/main" name="Faseta">
  <a:themeElements>
    <a:clrScheme name="Vlastní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643</TotalTime>
  <Words>227</Words>
  <Application>Microsoft Office PowerPoint</Application>
  <PresentationFormat>Vlastní</PresentationFormat>
  <Paragraphs>61</Paragraphs>
  <Slides>23</Slides>
  <Notes>0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Faseta</vt:lpstr>
      <vt:lpstr>Snímek 1</vt:lpstr>
      <vt:lpstr>Snímek 2</vt:lpstr>
      <vt:lpstr>Snímek 3</vt:lpstr>
      <vt:lpstr>My country </vt:lpstr>
      <vt:lpstr>Hello my name is Jan Marek  and this my country</vt:lpstr>
      <vt:lpstr> Capital Czech Republic: Prague</vt:lpstr>
      <vt:lpstr>Snímek 7</vt:lpstr>
      <vt:lpstr>Charles Bridge It was built by Charles IV. and in the 1402nd.                 interest: According to the legend during the construction of the Charles Bridge he gave up gave him eggs.                                   </vt:lpstr>
      <vt:lpstr>statue of St. Wenceslas on the horse Among the most famous works of Czech and stand on Wenceslas Square.</vt:lpstr>
      <vt:lpstr>Prague Castle at night It was founded in the 9th century and used to be the seat of rulers, kings, presidents today. .             Note: president is Miloš Zeman</vt:lpstr>
      <vt:lpstr>President</vt:lpstr>
      <vt:lpstr>Brno</vt:lpstr>
      <vt:lpstr>Sights in brno  </vt:lpstr>
      <vt:lpstr>Cathedral of St. Peter and Paul  He began to build the 11th and 12th century Romanesque chapel and gradually perfecting.</vt:lpstr>
      <vt:lpstr>Špilberk castle It was founded in the late 13th century and was built by Moravian Margrave (and later Czech king) Přemysl Otakar II.</vt:lpstr>
      <vt:lpstr>az tower </vt:lpstr>
      <vt:lpstr>Histori my state</vt:lpstr>
      <vt:lpstr>Snímek 18</vt:lpstr>
      <vt:lpstr>St. Vitus cathedral in Prague 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state</dc:title>
  <dc:creator>zak</dc:creator>
  <cp:lastModifiedBy>Mr. Brownstone</cp:lastModifiedBy>
  <cp:revision>64</cp:revision>
  <dcterms:created xsi:type="dcterms:W3CDTF">2016-11-04T11:11:40Z</dcterms:created>
  <dcterms:modified xsi:type="dcterms:W3CDTF">2016-11-27T18:31:21Z</dcterms:modified>
</cp:coreProperties>
</file>