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70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D5C-BD8A-4986-9469-9BF8C79BA499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D4C-EB1F-463F-AFA6-4D916B402F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D5C-BD8A-4986-9469-9BF8C79BA499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D4C-EB1F-463F-AFA6-4D916B402F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D5C-BD8A-4986-9469-9BF8C79BA499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D4C-EB1F-463F-AFA6-4D916B402F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D5C-BD8A-4986-9469-9BF8C79BA499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D4C-EB1F-463F-AFA6-4D916B402F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D5C-BD8A-4986-9469-9BF8C79BA499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D4C-EB1F-463F-AFA6-4D916B402F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D5C-BD8A-4986-9469-9BF8C79BA499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D4C-EB1F-463F-AFA6-4D916B402F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D5C-BD8A-4986-9469-9BF8C79BA499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D4C-EB1F-463F-AFA6-4D916B402F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D5C-BD8A-4986-9469-9BF8C79BA499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D4C-EB1F-463F-AFA6-4D916B402F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D5C-BD8A-4986-9469-9BF8C79BA499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D4C-EB1F-463F-AFA6-4D916B402F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D5C-BD8A-4986-9469-9BF8C79BA499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9D4C-EB1F-463F-AFA6-4D916B402F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D5C-BD8A-4986-9469-9BF8C79BA499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949D4C-EB1F-463F-AFA6-4D916B402F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00FD5C-BD8A-4986-9469-9BF8C79BA499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949D4C-EB1F-463F-AFA6-4D916B402F6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My </a:t>
            </a:r>
            <a:r>
              <a:rPr lang="cs-CZ" dirty="0" err="1" smtClean="0"/>
              <a:t>county</a:t>
            </a:r>
            <a:r>
              <a:rPr lang="cs-CZ" dirty="0" smtClean="0"/>
              <a:t>, city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110566" cy="3343736"/>
          </a:xfrm>
        </p:spPr>
        <p:txBody>
          <a:bodyPr/>
          <a:lstStyle/>
          <a:p>
            <a:r>
              <a:rPr lang="cs-CZ" dirty="0" smtClean="0"/>
              <a:t>CZ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Jakub Jan Liška</a:t>
            </a:r>
            <a:endParaRPr lang="cs-CZ" dirty="0"/>
          </a:p>
        </p:txBody>
      </p:sp>
    </p:spTree>
    <p:custDataLst>
      <p:tags r:id="rId1"/>
    </p:custData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smtClean="0"/>
              <a:t> playground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beautiful view of Brno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8229600" cy="37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Zvukový disk CD 3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BYE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71744"/>
            <a:ext cx="4666930" cy="349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989856"/>
          </a:xfrm>
        </p:spPr>
        <p:txBody>
          <a:bodyPr>
            <a:noAutofit/>
          </a:bodyPr>
          <a:lstStyle/>
          <a:p>
            <a:r>
              <a:rPr lang="cs-CZ" sz="3600" dirty="0" smtClean="0"/>
              <a:t>Map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Czech</a:t>
            </a:r>
            <a:r>
              <a:rPr lang="cs-CZ" sz="3600" dirty="0" smtClean="0"/>
              <a:t> </a:t>
            </a:r>
            <a:r>
              <a:rPr lang="cs-CZ" sz="3600" dirty="0" err="1" smtClean="0"/>
              <a:t>republic</a:t>
            </a:r>
            <a:r>
              <a:rPr lang="cs-CZ" sz="3600" dirty="0" smtClean="0"/>
              <a:t>, </a:t>
            </a:r>
            <a:r>
              <a:rPr lang="en-US" sz="3600" dirty="0" smtClean="0"/>
              <a:t>Brno is the second largest city in the Czech Republic</a:t>
            </a:r>
            <a:endParaRPr lang="cs-CZ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7113731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Look Brno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beautiful</a:t>
            </a:r>
            <a:endParaRPr lang="cs-C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143" y="1935163"/>
            <a:ext cx="660171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Brno has </a:t>
            </a:r>
            <a:r>
              <a:rPr lang="en-US" dirty="0" smtClean="0"/>
              <a:t>a </a:t>
            </a:r>
            <a:r>
              <a:rPr lang="cs-CZ" dirty="0" smtClean="0"/>
              <a:t>nice </a:t>
            </a:r>
            <a:r>
              <a:rPr lang="en-US" dirty="0" err="1" smtClean="0"/>
              <a:t>Spilberk</a:t>
            </a:r>
            <a:r>
              <a:rPr lang="en-US" dirty="0" smtClean="0"/>
              <a:t> castle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191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Petrov</a:t>
            </a:r>
            <a:r>
              <a:rPr lang="en-US" sz="3600" dirty="0" smtClean="0"/>
              <a:t> is the most famous and most beautiful church in Brno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821537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endParaRPr lang="cs-CZ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71678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</a:t>
            </a:r>
            <a:r>
              <a:rPr lang="en-US" dirty="0" err="1" smtClean="0"/>
              <a:t>rocodile</a:t>
            </a:r>
            <a:r>
              <a:rPr lang="en-US" dirty="0" smtClean="0"/>
              <a:t> and the wheel </a:t>
            </a:r>
            <a:r>
              <a:rPr lang="en-US" dirty="0" smtClean="0"/>
              <a:t>are</a:t>
            </a:r>
            <a:r>
              <a:rPr lang="en-US" dirty="0" smtClean="0"/>
              <a:t> symbols </a:t>
            </a:r>
            <a:r>
              <a:rPr lang="en-US" dirty="0" smtClean="0"/>
              <a:t>of the city of Brno</a:t>
            </a:r>
            <a:endParaRPr lang="cs-CZ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O</a:t>
            </a:r>
            <a:r>
              <a:rPr lang="cs-CZ" dirty="0" err="1" smtClean="0"/>
              <a:t>bservatory</a:t>
            </a:r>
            <a:r>
              <a:rPr lang="cs-CZ" dirty="0" smtClean="0"/>
              <a:t> </a:t>
            </a:r>
            <a:r>
              <a:rPr lang="cs-CZ" dirty="0" smtClean="0"/>
              <a:t>in Brno</a:t>
            </a:r>
            <a:endParaRPr lang="cs-CZ" dirty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437" y="1935163"/>
            <a:ext cx="684512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my </a:t>
            </a:r>
            <a:r>
              <a:rPr lang="cs-CZ" dirty="0" err="1" smtClean="0"/>
              <a:t>school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0178" y="1935163"/>
            <a:ext cx="65636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79</Words>
  <Application>Microsoft Office PowerPoint</Application>
  <PresentationFormat>Předvádění na obrazovce (4:3)</PresentationFormat>
  <Paragraphs>19</Paragraphs>
  <Slides>12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Tok</vt:lpstr>
      <vt:lpstr>My county, city and school </vt:lpstr>
      <vt:lpstr>Map of Czech republic, Brno is the second largest city in the Czech Republic</vt:lpstr>
      <vt:lpstr>Look Brno is beautiful</vt:lpstr>
      <vt:lpstr>Brno has a nice Spilberk castle</vt:lpstr>
      <vt:lpstr>Petrov is the most famous and most beautiful church in Brno</vt:lpstr>
      <vt:lpstr>This is our old town hall</vt:lpstr>
      <vt:lpstr>Crocodile and the wheel are symbols of the city of Brno</vt:lpstr>
      <vt:lpstr> Observatory in Brno</vt:lpstr>
      <vt:lpstr>This is my school</vt:lpstr>
      <vt:lpstr>This is our school playground</vt:lpstr>
      <vt:lpstr>Another beautiful view of Brno</vt:lpstr>
      <vt:lpstr>BYE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adminik</dc:creator>
  <cp:lastModifiedBy>Mr. Brownstone</cp:lastModifiedBy>
  <cp:revision>14</cp:revision>
  <dcterms:created xsi:type="dcterms:W3CDTF">2016-11-19T14:05:36Z</dcterms:created>
  <dcterms:modified xsi:type="dcterms:W3CDTF">2016-11-27T20:03:29Z</dcterms:modified>
</cp:coreProperties>
</file>